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Avid - SawanoHiroyuki[nZk],瑞葵(mizuki)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Barricades - mpi,Yosh,R!NGemie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吹梦到西洲 - 恋恋故人难,黄诗扶,妖扬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